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71" r:id="rId3"/>
    <p:sldId id="256" r:id="rId4"/>
    <p:sldId id="261" r:id="rId5"/>
    <p:sldId id="259" r:id="rId6"/>
    <p:sldId id="260" r:id="rId7"/>
    <p:sldId id="258" r:id="rId8"/>
    <p:sldId id="262" r:id="rId9"/>
    <p:sldId id="263" r:id="rId10"/>
    <p:sldId id="265" r:id="rId11"/>
    <p:sldId id="267" r:id="rId12"/>
    <p:sldId id="266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CC00"/>
    <a:srgbClr val="66CC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FC21E6-C064-4D79-BB38-51A4044A3CC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88C97E-125F-45BF-B0A4-4CF662D82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17052/57ed36ef-e831-4bb3-a581-b831d75b6b9e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7488832" cy="302433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8900" dirty="0" smtClean="0">
                <a:solidFill>
                  <a:schemeClr val="tx1"/>
                </a:solidFill>
              </a:rPr>
              <a:t>полезные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8000" dirty="0" err="1" smtClean="0">
                <a:solidFill>
                  <a:schemeClr val="tx1"/>
                </a:solidFill>
              </a:rPr>
              <a:t>исКопаемые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9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http://loveopium.ru/content/2013/04/salt/05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AutoShape 4" descr="http://loveopium.ru/content/2013/04/salt/05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://900igr.net/datas/khimija/Volshebnaja-sol/0011-011-Ispolzovanie-soli-v-narodnoj-medits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01" y="1285860"/>
            <a:ext cx="6286543" cy="4714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1571612"/>
            <a:ext cx="6000792" cy="42148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2" descr="https://a.d-cd.net/c62e15as-960.jpg"/>
          <p:cNvPicPr>
            <a:picLocks noChangeAspect="1" noChangeArrowheads="1"/>
          </p:cNvPicPr>
          <p:nvPr/>
        </p:nvPicPr>
        <p:blipFill>
          <a:blip r:embed="rId3" cstate="print"/>
          <a:srcRect l="20625" r="23125"/>
          <a:stretch>
            <a:fillRect/>
          </a:stretch>
        </p:blipFill>
        <p:spPr bwMode="auto">
          <a:xfrm>
            <a:off x="1643042" y="1928802"/>
            <a:ext cx="1882600" cy="2000264"/>
          </a:xfrm>
          <a:prstGeom prst="rect">
            <a:avLst/>
          </a:prstGeom>
          <a:noFill/>
        </p:spPr>
      </p:pic>
      <p:pic>
        <p:nvPicPr>
          <p:cNvPr id="12" name="Picture 34" descr="https://sc01.alicdn.com/kf/HTB1.cC0KVXXXXcbaXXXq6xXFXXXe/Road-Salt-Deicing-Salt-Ice-Melting-Sa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857364"/>
            <a:ext cx="2100159" cy="2065870"/>
          </a:xfrm>
          <a:prstGeom prst="rect">
            <a:avLst/>
          </a:prstGeom>
          <a:noFill/>
        </p:spPr>
      </p:pic>
      <p:pic>
        <p:nvPicPr>
          <p:cNvPr id="13" name="Picture 36" descr="http://yuzhnoportoviy-uvaogbu.ru/media/uploads/2017/12/11/reagenty-b-fon-1024x6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784" y="3857628"/>
            <a:ext cx="2435060" cy="162416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14612" y="285728"/>
            <a:ext cx="3782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Соль нужна и в хозяйстве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http://loveopium.ru/content/2013/04/salt/05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AutoShape 4" descr="http://loveopium.ru/content/2013/04/salt/05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428604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Соль используют  для   подкормки животных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15" name="Picture 4" descr="http://900igr.net/datas/khimija/Volshebnaja-sol/0011-011-Ispolzovanie-soli-v-narodnoj-medits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6000791" cy="450059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1643050"/>
            <a:ext cx="5643602" cy="41434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2" descr="http://www.vitasol.ru/wp-content/uploads/2018/10/5-8.jpg"/>
          <p:cNvPicPr>
            <a:picLocks noChangeAspect="1" noChangeArrowheads="1"/>
          </p:cNvPicPr>
          <p:nvPr/>
        </p:nvPicPr>
        <p:blipFill>
          <a:blip r:embed="rId3" cstate="print"/>
          <a:srcRect l="16251"/>
          <a:stretch>
            <a:fillRect/>
          </a:stretch>
        </p:blipFill>
        <p:spPr bwMode="auto">
          <a:xfrm>
            <a:off x="3643306" y="2714620"/>
            <a:ext cx="1810842" cy="1214446"/>
          </a:xfrm>
          <a:prstGeom prst="rect">
            <a:avLst/>
          </a:prstGeom>
          <a:noFill/>
        </p:spPr>
      </p:pic>
      <p:pic>
        <p:nvPicPr>
          <p:cNvPr id="19" name="Picture 24" descr="http://www.araltuz.kz/cms/uploads/images/Lickstone_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484" y="1928802"/>
            <a:ext cx="1731888" cy="1857388"/>
          </a:xfrm>
          <a:prstGeom prst="rect">
            <a:avLst/>
          </a:prstGeom>
          <a:noFill/>
        </p:spPr>
      </p:pic>
      <p:pic>
        <p:nvPicPr>
          <p:cNvPr id="20" name="Picture 28" descr="https://gorodz.info/sites/gorodz/files/news-thumbs/lo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86256"/>
            <a:ext cx="1905013" cy="1428760"/>
          </a:xfrm>
          <a:prstGeom prst="rect">
            <a:avLst/>
          </a:prstGeom>
          <a:noFill/>
        </p:spPr>
      </p:pic>
      <p:pic>
        <p:nvPicPr>
          <p:cNvPr id="21" name="Picture 30" descr="http://www.park-kosa.ru/upload/medialibrary/946/9465914d16edcb88771f4614e378e8c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286116"/>
            <a:ext cx="2071702" cy="1381810"/>
          </a:xfrm>
          <a:prstGeom prst="rect">
            <a:avLst/>
          </a:prstGeom>
          <a:noFill/>
        </p:spPr>
      </p:pic>
      <p:pic>
        <p:nvPicPr>
          <p:cNvPr id="22" name="Picture 26" descr="https://promportal.su/foto/good_fotos/2399/23990702/sol_lizunec_briket_5_kg_foto_largest.jpg"/>
          <p:cNvPicPr>
            <a:picLocks noChangeAspect="1" noChangeArrowheads="1"/>
          </p:cNvPicPr>
          <p:nvPr/>
        </p:nvPicPr>
        <p:blipFill>
          <a:blip r:embed="rId7" cstate="print"/>
          <a:srcRect r="32607"/>
          <a:stretch>
            <a:fillRect/>
          </a:stretch>
        </p:blipFill>
        <p:spPr bwMode="auto">
          <a:xfrm>
            <a:off x="1928793" y="1785926"/>
            <a:ext cx="1668989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http://loveopium.ru/content/2013/04/salt/05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AutoShape 4" descr="http://loveopium.ru/content/2013/04/salt/05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902" name="Picture 6" descr="https://medvoice.ru/wp-content/uploads/2016/03/so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857652" cy="1928826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80904" name="Picture 8" descr="https://sovremennoedomovodstvo.ru/wp-content/uploads/2018/08/36_sol-yodirovannaya-ekstra-p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 l="30371" t="8415" r="31095"/>
          <a:stretch>
            <a:fillRect/>
          </a:stretch>
        </p:blipFill>
        <p:spPr bwMode="auto">
          <a:xfrm>
            <a:off x="2285984" y="2071678"/>
            <a:ext cx="1643074" cy="37645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0906" name="Picture 10" descr="https://im0-tub-ru.yandex.net/i?id=f8d1d3894f216376a75bae4973f31199&amp;n=13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 l="16406" r="22656" b="8593"/>
          <a:stretch>
            <a:fillRect/>
          </a:stretch>
        </p:blipFill>
        <p:spPr bwMode="auto">
          <a:xfrm>
            <a:off x="3929058" y="2928934"/>
            <a:ext cx="2190765" cy="32861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80908" name="Picture 12" descr="https://teatr-doma.ru/static/post_img/sportMENru/54e8d85f36349036a6f8014553231248.jpg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6072198" y="4714884"/>
            <a:ext cx="3071802" cy="197387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17052/57ed36ef-e831-4bb3-a581-b831d75b6b9e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7488832" cy="302433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8900" dirty="0" smtClean="0">
                <a:solidFill>
                  <a:schemeClr val="tx1"/>
                </a:solidFill>
              </a:rPr>
              <a:t>полезные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8000" dirty="0" err="1" smtClean="0">
                <a:solidFill>
                  <a:schemeClr val="tx1"/>
                </a:solidFill>
              </a:rPr>
              <a:t>исКопаемые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1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4889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Ознакомление детей с полезным ископаемым –солью. 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 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Познавательное  развитие: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*познакомить детей с солью, её свойствами;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*систематизировать  знания  о  полезных ископаемых -  песке, глине, торфе, меле, камнях;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развивать умение анализировать, делать выводы;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*воспитывать бережное отношение к природным богатствам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- коммуникативное развитие: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*совершенствовать умение самостоятельно готовить материал к  проведению исследований, убирать своё рабочее  место;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*развивать  навык взаимопомощи, сотрудничества;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*воспитывать коммуникативные качества детей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Речевое  развитие: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*продолжать работу по обогащению природоведческого словаря (</a:t>
            </a:r>
            <a:r>
              <a:rPr lang="ru-RU" sz="1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соленец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поваренная, керамзит);</a:t>
            </a:r>
          </a:p>
          <a:p>
            <a:pPr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упражнять в умении  подбирать  прилагательные к существительному – соль;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*совершенствовать умение составлять небольшие рассказы из личного опыта, вести диалог;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*воспитывать умение слушать своего товарища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 развитие: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*совершенствовать умение творчески применять ранее усвоенные способы изображения предметов;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*развивать умение самостоятельно подбирать необходимый материал для творчества;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*воспитывать аккуратность в работе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*закреплять  умение в прыжках на 2х ногах с продвижением вперёд, в  лазании;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*развивать  тактильную чувствительность и мелкую моторику  рук;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воспитание волевых качеств (смелость, решительность, уверенность в своих силах, выдержка, настойчивость в преодолении трудностей).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9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avatars.mds.yandex.net/get-pdb/1517052/57ed36ef-e831-4bb3-a581-b831d75b6b9e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884996" cy="21431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2710" name="Picture 6" descr="https://phct-lab.ru/assets/images/_knowledge/2169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299" y="285728"/>
            <a:ext cx="3810025" cy="20002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2712" name="Picture 8" descr="http://itd0.mycdn.me/image?id=902657012480&amp;t=20&amp;plc=WEB&amp;tkn=*Zjv1hebnwb9OEMrWkx-cgopye9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00306"/>
            <a:ext cx="3071834" cy="172790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2714" name="Picture 10" descr="http://img0.liveinternet.ru/images/attach/c/8/100/495/100495424_20130310150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3416599" cy="235745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2718" name="Picture 14" descr="https://avatars.mds.yandex.net/get-pdb/480866/e25ff32b-121c-4c48-9cf7-db7d5ec97c0b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21479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015.radikal.ru/i330/1106/d7/94adb6fc217c.jpg"/>
          <p:cNvPicPr>
            <a:picLocks noChangeAspect="1" noChangeArrowheads="1"/>
          </p:cNvPicPr>
          <p:nvPr/>
        </p:nvPicPr>
        <p:blipFill>
          <a:blip r:embed="rId2" cstate="print"/>
          <a:srcRect l="35156" r="10937"/>
          <a:stretch>
            <a:fillRect/>
          </a:stretch>
        </p:blipFill>
        <p:spPr bwMode="auto">
          <a:xfrm>
            <a:off x="285720" y="1755310"/>
            <a:ext cx="2571768" cy="238807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4849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Какая бывает соль?</a:t>
            </a:r>
            <a:endParaRPr lang="ru-RU" sz="4400" dirty="0"/>
          </a:p>
        </p:txBody>
      </p:sp>
      <p:pic>
        <p:nvPicPr>
          <p:cNvPr id="75780" name="Picture 4" descr="https://im0-tub-ru.yandex.net/i?id=74b1cbf1b85cc109b1ee3649db58989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928934"/>
            <a:ext cx="3163671" cy="228601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75782" name="Picture 6" descr="http://vdv-ozuevo.ru/pic/news/1543235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9290" y="4214818"/>
            <a:ext cx="3214710" cy="21431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Каменная соль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  <p:sp>
        <p:nvSpPr>
          <p:cNvPr id="77826" name="AutoShape 2" descr="http://loveopium.ru/content/2013/04/salt/05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28" name="Picture 4" descr="https://st1.prostointeresno.com/wp-content/uploads/2012/03/Dobyicha_soli_v_Sitsilii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179124" cy="27860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77830" name="Picture 6" descr="http://druza.web.ru/l-Bangka_GA_P307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793" y="928670"/>
            <a:ext cx="4778011" cy="28575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77834" name="Picture 10" descr="http://ist.na5bal.ru/pars_docs/refs/29/28632/28632_html_m772056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71876"/>
            <a:ext cx="4071966" cy="30539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285728"/>
            <a:ext cx="212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Морская соль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  <p:pic>
        <p:nvPicPr>
          <p:cNvPr id="76802" name="Picture 2" descr="http://s.zefirka.net/images/2018-09-04/samye-solenye-mesta-na-zemle/samye-solenye-mesta-na-zeml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370380" cy="207170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pic>
        <p:nvPicPr>
          <p:cNvPr id="76804" name="Picture 4" descr="http://cdn.spiegel.de/images/image-281873-galleryV9-qf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3031063" cy="214314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76806" name="Picture 6" descr="http://www.nat-geo.ru/upload/iblock/7d2/7d211617415107d21e3be14f1b25f7df.jpg"/>
          <p:cNvPicPr>
            <a:picLocks noChangeAspect="1" noChangeArrowheads="1"/>
          </p:cNvPicPr>
          <p:nvPr/>
        </p:nvPicPr>
        <p:blipFill>
          <a:blip r:embed="rId4" cstate="print"/>
          <a:srcRect b="6083"/>
          <a:stretch>
            <a:fillRect/>
          </a:stretch>
        </p:blipFill>
        <p:spPr bwMode="auto">
          <a:xfrm>
            <a:off x="5286380" y="4357694"/>
            <a:ext cx="3651542" cy="21431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" name="Рисунок 5" descr="Ð¡Ð¾Ð»ÑÐ½ÑÐµ ÐºÐ°Ð¼Ð½Ð¸ Ð½Ð° Ð±ÐµÑÐµÐ³Ñ Ð¼Ð¾ÑÑ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3380"/>
            <a:ext cx="3000396" cy="2428892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cdn.fishki.net/upload/post/201410/08/1313047/d8b09ec8321857c7e6cef8f9875f0c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177035" cy="278608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25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Поваренная соль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  <p:pic>
        <p:nvPicPr>
          <p:cNvPr id="78852" name="Picture 4" descr="http://unp.dp.ua/example/sli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4143404" cy="207170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78854" name="Picture 6" descr="https://econet.by/media/413/covers/5784/original.jpg?14333520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3848059" cy="2886044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https://by.all.biz/img/by/catalog/6522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5788714" cy="314327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" name="Picture 2" descr="http://new.playroom.ru/wp-content/uploads/2015/04/obrazovanie3_sol_so2.jpg"/>
          <p:cNvPicPr>
            <a:picLocks noChangeAspect="1" noChangeArrowheads="1"/>
          </p:cNvPicPr>
          <p:nvPr/>
        </p:nvPicPr>
        <p:blipFill>
          <a:blip r:embed="rId3" cstate="print"/>
          <a:srcRect l="30000" r="30625"/>
          <a:stretch>
            <a:fillRect/>
          </a:stretch>
        </p:blipFill>
        <p:spPr bwMode="auto">
          <a:xfrm>
            <a:off x="5429256" y="3143248"/>
            <a:ext cx="3224532" cy="33575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3018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Использование соли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  <p:pic>
        <p:nvPicPr>
          <p:cNvPr id="82948" name="Picture 4" descr="http://900igr.net/datas/khimija/Volshebnaja-sol/0011-011-Ispolzovanie-soli-v-narodnoj-medits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4191028" cy="3143272"/>
          </a:xfrm>
          <a:prstGeom prst="rect">
            <a:avLst/>
          </a:prstGeom>
          <a:noFill/>
        </p:spPr>
      </p:pic>
      <p:pic>
        <p:nvPicPr>
          <p:cNvPr id="5" name="Picture 4" descr="http://900igr.net/datas/khimija/Volshebnaja-sol/0011-011-Ispolzovanie-soli-v-narodnoj-medits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8604"/>
            <a:ext cx="4214842" cy="3161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571480"/>
            <a:ext cx="4000528" cy="2928958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85728"/>
            <a:ext cx="4714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FF0000"/>
                </a:solidFill>
              </a:rPr>
              <a:t>Использование соли  в приготовлении пищи,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</a:rPr>
              <a:t>консервировании овощей на зиму.</a:t>
            </a:r>
            <a:endParaRPr lang="ru-RU" sz="1400" b="1" u="sng" dirty="0">
              <a:solidFill>
                <a:srgbClr val="FF0000"/>
              </a:solidFill>
            </a:endParaRPr>
          </a:p>
        </p:txBody>
      </p:sp>
      <p:sp>
        <p:nvSpPr>
          <p:cNvPr id="82950" name="AutoShape 6" descr="https://im0-tub-ru.yandex.net/i?id=388c5421692dd3b4ed666a8053612636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2" name="AutoShape 8" descr="https://im0-tub-ru.yandex.net/i?id=388c5421692dd3b4ed666a8053612636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4" name="AutoShape 10" descr="https://im0-tub-ru.yandex.net/i?id=219c581b5a38049ed0b5927f30c3227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6" name="AutoShape 12" descr="https://im0-tub-ru.yandex.net/i?id=219c581b5a38049ed0b5927f30c3227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8" name="AutoShape 14" descr="https://im0-tub-ru.yandex.net/i?id=1db496693f356e1b39363493125761fc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60" name="Picture 16" descr="https://im0-tub-ru.yandex.net/i?id=1db496693f356e1b39363493125761fc&amp;n=13"/>
          <p:cNvPicPr>
            <a:picLocks noChangeAspect="1" noChangeArrowheads="1"/>
          </p:cNvPicPr>
          <p:nvPr/>
        </p:nvPicPr>
        <p:blipFill>
          <a:blip r:embed="rId3" cstate="print"/>
          <a:srcRect r="7620"/>
          <a:stretch>
            <a:fillRect/>
          </a:stretch>
        </p:blipFill>
        <p:spPr bwMode="auto">
          <a:xfrm>
            <a:off x="4689205" y="1071546"/>
            <a:ext cx="1481778" cy="1071570"/>
          </a:xfrm>
          <a:prstGeom prst="rect">
            <a:avLst/>
          </a:prstGeom>
          <a:noFill/>
        </p:spPr>
      </p:pic>
      <p:pic>
        <p:nvPicPr>
          <p:cNvPr id="82962" name="Picture 18" descr="http://gotovim-fish.ru/wp-content/uploads/2016/08/korablik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32" y="2285992"/>
            <a:ext cx="1793886" cy="1009061"/>
          </a:xfrm>
          <a:prstGeom prst="rect">
            <a:avLst/>
          </a:prstGeom>
          <a:noFill/>
        </p:spPr>
      </p:pic>
      <p:pic>
        <p:nvPicPr>
          <p:cNvPr id="82964" name="Picture 20" descr="http://mtdata.ru/u7/photo3642/20605122659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2842" y="1071546"/>
            <a:ext cx="1651680" cy="1096716"/>
          </a:xfrm>
          <a:prstGeom prst="rect">
            <a:avLst/>
          </a:prstGeom>
          <a:noFill/>
        </p:spPr>
      </p:pic>
      <p:pic>
        <p:nvPicPr>
          <p:cNvPr id="29" name="Рисунок 28" descr="Ð¡Ð¾Ð»ÑÐ½Ð°Ñ Ð¿ÐµÑÐµÑÐ°. Ð£ Ð½Ð°Ñ Ð² Ð³Ð¾ÑÐ¾Ð´Ðµ ÐµÑÑÑ Ð² ÑÐ°Ð½Ð°ÑÐ¾ÑÐ¸Ð¸ Â«Ð¡Ð¾Ð»Ð½ÐµÑÐ½ÑÐ¹Â»."/>
          <p:cNvPicPr/>
          <p:nvPr/>
        </p:nvPicPr>
        <p:blipFill>
          <a:blip r:embed="rId6" cstate="print"/>
          <a:srcRect r="11010" b="18148"/>
          <a:stretch>
            <a:fillRect/>
          </a:stretch>
        </p:blipFill>
        <p:spPr bwMode="auto">
          <a:xfrm>
            <a:off x="3214678" y="4000504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</TotalTime>
  <Words>244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полезные  исКопаемые</vt:lpstr>
      <vt:lpstr> Цель: Ознакомление детей с полезным ископаемым –солью.   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полезные  исКопаемые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RePack by SPecialiST</cp:lastModifiedBy>
  <cp:revision>50</cp:revision>
  <dcterms:created xsi:type="dcterms:W3CDTF">2019-02-24T07:37:49Z</dcterms:created>
  <dcterms:modified xsi:type="dcterms:W3CDTF">2020-05-14T15:08:10Z</dcterms:modified>
</cp:coreProperties>
</file>